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67" r:id="rId2"/>
    <p:sldId id="256" r:id="rId3"/>
    <p:sldId id="259" r:id="rId4"/>
    <p:sldId id="258" r:id="rId5"/>
    <p:sldId id="260" r:id="rId6"/>
    <p:sldId id="262" r:id="rId7"/>
    <p:sldId id="263" r:id="rId8"/>
    <p:sldId id="261" r:id="rId9"/>
    <p:sldId id="264" r:id="rId10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2004" y="-8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486822" y="-28681"/>
            <a:ext cx="2628900" cy="308385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0024" y="3611301"/>
            <a:ext cx="2485016" cy="2269547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0024" y="5894774"/>
            <a:ext cx="2482352" cy="168083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54058" y="2022438"/>
            <a:ext cx="1600200" cy="1001308"/>
          </a:xfrm>
        </p:spPr>
        <p:txBody>
          <a:bodyPr anchor="b"/>
          <a:lstStyle>
            <a:lvl1pPr algn="l">
              <a:defRPr sz="2400"/>
            </a:lvl1pPr>
          </a:lstStyle>
          <a:p>
            <a:fld id="{E0495E22-842A-47F7-AFF2-E55A3BCA2D97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77640" y="7626622"/>
            <a:ext cx="2123694" cy="486833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6822" y="7626622"/>
            <a:ext cx="482750" cy="48683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B511761-0ED1-444F-9204-FFC009BAC867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5E22-842A-47F7-AFF2-E55A3BCA2D97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1761-0ED1-444F-9204-FFC009BAC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1373529"/>
            <a:ext cx="1113340" cy="6373792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9972" y="1373529"/>
            <a:ext cx="4067778" cy="637379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5E22-842A-47F7-AFF2-E55A3BCA2D97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1761-0ED1-444F-9204-FFC009BAC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5E22-842A-47F7-AFF2-E55A3BCA2D97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1761-0ED1-444F-9204-FFC009BAC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984" y="3867773"/>
            <a:ext cx="4978101" cy="181610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984" y="5689601"/>
            <a:ext cx="4978100" cy="2027217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5E22-842A-47F7-AFF2-E55A3BCA2D97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1761-0ED1-444F-9204-FFC009BAC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5E22-842A-47F7-AFF2-E55A3BCA2D97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1761-0ED1-444F-9204-FFC009BAC86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781812" y="3084576"/>
            <a:ext cx="2564892" cy="46573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483864" y="3084575"/>
            <a:ext cx="2564892" cy="46573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083" y="3088012"/>
            <a:ext cx="2292861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291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58878" y="3088013"/>
            <a:ext cx="2291788" cy="853016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864" y="3966259"/>
            <a:ext cx="2564892" cy="37810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5E22-842A-47F7-AFF2-E55A3BCA2D97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1761-0ED1-444F-9204-FFC009BAC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5E22-842A-47F7-AFF2-E55A3BCA2D97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1761-0ED1-444F-9204-FFC009BAC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5E22-842A-47F7-AFF2-E55A3BCA2D97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1761-0ED1-444F-9204-FFC009BAC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5E22-842A-47F7-AFF2-E55A3BCA2D97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1761-0ED1-444F-9204-FFC009BAC867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9421" y="1142036"/>
            <a:ext cx="2317830" cy="68676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4875" y="3543246"/>
            <a:ext cx="2478429" cy="1950871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2444" y="5515992"/>
            <a:ext cx="2474088" cy="20238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286803" y="0"/>
            <a:ext cx="7449249" cy="9144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420932" y="-28681"/>
            <a:ext cx="2759337" cy="836245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679179" y="802511"/>
            <a:ext cx="2671693" cy="7531260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488167" y="8117712"/>
            <a:ext cx="2628900" cy="1089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0818" y="3547872"/>
            <a:ext cx="2475738" cy="195072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53907" y="925060"/>
            <a:ext cx="2519717" cy="7290816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50973" y="5510785"/>
            <a:ext cx="2475430" cy="202608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95E22-842A-47F7-AFF2-E55A3BCA2D97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81086" y="7633114"/>
            <a:ext cx="2620248" cy="486833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11761-0ED1-444F-9204-FFC009BAC86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28600" y="0"/>
            <a:ext cx="7449249" cy="9144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42900" y="444650"/>
            <a:ext cx="6172200" cy="824752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420932" y="-28681"/>
            <a:ext cx="2759337" cy="932325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486822" y="-28680"/>
            <a:ext cx="2628900" cy="8319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2618" y="1370219"/>
            <a:ext cx="5268558" cy="152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19" y="3098203"/>
            <a:ext cx="5082988" cy="4678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8041" y="29932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0495E22-842A-47F7-AFF2-E55A3BCA2D97}" type="datetimeFigureOut">
              <a:rPr lang="ru-RU" smtClean="0"/>
              <a:t>31.03.2014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1086" y="7802881"/>
            <a:ext cx="2626614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86822" y="299322"/>
            <a:ext cx="999117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B511761-0ED1-444F-9204-FFC009BAC86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618" y="179512"/>
            <a:ext cx="5166662" cy="122413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Государственное учреждение образования «</a:t>
            </a:r>
            <a:r>
              <a:rPr lang="ru-RU" sz="2000" dirty="0" err="1" smtClean="0">
                <a:solidFill>
                  <a:schemeClr val="accent5">
                    <a:lumMod val="75000"/>
                  </a:schemeClr>
                </a:solidFill>
              </a:rPr>
              <a:t>Ратичская</a:t>
            </a:r>
            <a:r>
              <a:rPr lang="ru-RU" sz="2000" dirty="0" smtClean="0">
                <a:solidFill>
                  <a:schemeClr val="accent5">
                    <a:lumMod val="75000"/>
                  </a:schemeClr>
                </a:solidFill>
              </a:rPr>
              <a:t> средняя школа»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4704" y="1619673"/>
            <a:ext cx="5082988" cy="5832648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Дневник-альбом октябрят 4 класса</a:t>
            </a:r>
          </a:p>
          <a:p>
            <a:pPr marL="68580" indent="0">
              <a:buNone/>
            </a:pP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Непоседы 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всегда впереди,</a:t>
            </a:r>
          </a:p>
          <a:p>
            <a:pPr marL="68580" indent="0">
              <a:buNone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Попробуй нас перегони.</a:t>
            </a:r>
          </a:p>
          <a:p>
            <a:pPr marL="68580" indent="0">
              <a:buNone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Будет 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трудно- не 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с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давайся</a:t>
            </a: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,</a:t>
            </a:r>
          </a:p>
          <a:p>
            <a:pPr marL="68580" indent="0">
              <a:buNone/>
            </a:pPr>
            <a:r>
              <a:rPr lang="ru-RU" dirty="0">
                <a:solidFill>
                  <a:srgbClr val="7030A0"/>
                </a:solidFill>
                <a:latin typeface="Monotype Corsiva" pitchFamily="66" charset="0"/>
              </a:rPr>
              <a:t>Дерзай, твори и улыбайся</a:t>
            </a:r>
            <a:r>
              <a:rPr lang="ru-RU" dirty="0">
                <a:solidFill>
                  <a:srgbClr val="0070C0"/>
                </a:solidFill>
                <a:latin typeface="Monotype Corsiva" pitchFamily="66" charset="0"/>
              </a:rPr>
              <a:t>!</a:t>
            </a:r>
          </a:p>
          <a:p>
            <a:pPr marL="68580" indent="0">
              <a:buNone/>
            </a:pPr>
            <a:endParaRPr lang="ru-RU" dirty="0">
              <a:solidFill>
                <a:srgbClr val="0070C0"/>
              </a:solidFill>
            </a:endParaRPr>
          </a:p>
          <a:p>
            <a:pPr marL="68580" indent="0">
              <a:buNone/>
            </a:pPr>
            <a:endParaRPr lang="ru-RU" dirty="0" smtClean="0">
              <a:solidFill>
                <a:srgbClr val="0070C0"/>
              </a:solidFill>
            </a:endParaRPr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976" y="6372200"/>
            <a:ext cx="3024337" cy="2376264"/>
          </a:xfrm>
          <a:prstGeom prst="roundRect">
            <a:avLst>
              <a:gd name="adj" fmla="val 2772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563" y="4427984"/>
            <a:ext cx="3168352" cy="1944216"/>
          </a:xfrm>
          <a:prstGeom prst="roundRect">
            <a:avLst>
              <a:gd name="adj" fmla="val 2352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9" y="6372200"/>
            <a:ext cx="2880320" cy="2160240"/>
          </a:xfrm>
          <a:prstGeom prst="roundRect">
            <a:avLst>
              <a:gd name="adj" fmla="val 3243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742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50024" y="3995936"/>
            <a:ext cx="2485016" cy="158417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Мое «хобби», «увлечения».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Октябрьский дневник « Тысяча и одно увлечения».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836712" y="1691680"/>
            <a:ext cx="2160240" cy="1828800"/>
          </a:xfrm>
          <a:prstGeom prst="sun">
            <a:avLst>
              <a:gd name="adj" fmla="val 431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олнце 5"/>
          <p:cNvSpPr/>
          <p:nvPr/>
        </p:nvSpPr>
        <p:spPr>
          <a:xfrm>
            <a:off x="116632" y="4067944"/>
            <a:ext cx="1922512" cy="1202432"/>
          </a:xfrm>
          <a:prstGeom prst="sun">
            <a:avLst>
              <a:gd name="adj" fmla="val 46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олнце 6"/>
          <p:cNvSpPr/>
          <p:nvPr/>
        </p:nvSpPr>
        <p:spPr>
          <a:xfrm flipH="1">
            <a:off x="836712" y="6948264"/>
            <a:ext cx="2127684" cy="1872208"/>
          </a:xfrm>
          <a:prstGeom prst="sun">
            <a:avLst>
              <a:gd name="adj" fmla="val 377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4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38" y="607385"/>
            <a:ext cx="2304256" cy="21602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9243" y="2987824"/>
            <a:ext cx="27574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Даша Казимирович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20380" y="810342"/>
            <a:ext cx="373295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Хобби (от англ. </a:t>
            </a:r>
            <a:r>
              <a:rPr lang="ru-RU" dirty="0" err="1" smtClean="0"/>
              <a:t>hobby</a:t>
            </a:r>
            <a:r>
              <a:rPr lang="ru-RU" dirty="0" smtClean="0"/>
              <a:t>) — вид человеческой деятельности, разновидность развлечения, некое занятие, увлечение, которым  занимаются на досуге, для души.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40968" y="2479993"/>
            <a:ext cx="3068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Рукоделие – одно из самых распространенных увлечений, как представителей женского пола, так и мужского. Это вышивание, конструирование, вязание.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8231" y="3968224"/>
            <a:ext cx="2679759" cy="230425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385" y="5388699"/>
            <a:ext cx="2808312" cy="25261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Прямоугольник 9"/>
          <p:cNvSpPr/>
          <p:nvPr/>
        </p:nvSpPr>
        <p:spPr>
          <a:xfrm>
            <a:off x="283325" y="6536380"/>
            <a:ext cx="31085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Мария Перевозчикова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14500" y="4110335"/>
            <a:ext cx="21465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0708" y="7668344"/>
            <a:ext cx="51545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люди разные, соответственно, их интересы тоже разнообразные. </a:t>
            </a:r>
            <a:endParaRPr lang="ru-RU" dirty="0"/>
          </a:p>
        </p:txBody>
      </p:sp>
      <p:sp>
        <p:nvSpPr>
          <p:cNvPr id="15" name="Солнце 14"/>
          <p:cNvSpPr/>
          <p:nvPr/>
        </p:nvSpPr>
        <p:spPr>
          <a:xfrm flipH="1">
            <a:off x="5779598" y="7668344"/>
            <a:ext cx="860649" cy="1224136"/>
          </a:xfrm>
          <a:prstGeom prst="sun">
            <a:avLst>
              <a:gd name="adj" fmla="val 46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олнце 15"/>
          <p:cNvSpPr/>
          <p:nvPr/>
        </p:nvSpPr>
        <p:spPr>
          <a:xfrm>
            <a:off x="5712251" y="0"/>
            <a:ext cx="914400" cy="1305759"/>
          </a:xfrm>
          <a:prstGeom prst="sun">
            <a:avLst>
              <a:gd name="adj" fmla="val 46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олнце 16"/>
          <p:cNvSpPr/>
          <p:nvPr/>
        </p:nvSpPr>
        <p:spPr>
          <a:xfrm>
            <a:off x="73462" y="6792769"/>
            <a:ext cx="1207062" cy="1697196"/>
          </a:xfrm>
          <a:prstGeom prst="sun">
            <a:avLst>
              <a:gd name="adj" fmla="val 46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521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6297" y="539552"/>
            <a:ext cx="3558767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Читая книгу, я, с одной стороны, отдыхаю. С другой стороны, узнаю много нового и интересного. Я люблю читать как русских, так и зарубежных писателей. С удовольствием читаю «Приключение Алисы в стране чудес». Моим любимым произведением является </a:t>
            </a:r>
            <a:r>
              <a:rPr lang="ru-RU" dirty="0"/>
              <a:t> </a:t>
            </a:r>
            <a:r>
              <a:rPr lang="ru-RU" dirty="0" smtClean="0"/>
              <a:t>«СЕРЕБРЯНОЕ КОПЫТЦЕ». Если я не нахожу нужную мне книгу дома, в библиотеке или у знакомых, я обращаюсь к интернету. Но книга, которую читаешь, лежа на диване, кажется теплее. В школе я хожу на факультатив  «Путешествие в мир сказки» Я  хожу на этот факультатив с  3-го класса. Также в школе я посещаю факультатив польского языка.</a:t>
            </a:r>
          </a:p>
          <a:p>
            <a:r>
              <a:rPr lang="ru-RU" dirty="0" smtClean="0"/>
              <a:t>Еще с подружками очень люблю рисовать.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080" y="744215"/>
            <a:ext cx="2376264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88" y="3254558"/>
            <a:ext cx="2304256" cy="1245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064" y="4283968"/>
            <a:ext cx="2376264" cy="22789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024" y="6577672"/>
            <a:ext cx="2880320" cy="20987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олнце 4"/>
          <p:cNvSpPr/>
          <p:nvPr/>
        </p:nvSpPr>
        <p:spPr>
          <a:xfrm>
            <a:off x="446297" y="7258000"/>
            <a:ext cx="1779383" cy="1418456"/>
          </a:xfrm>
          <a:prstGeom prst="sun">
            <a:avLst>
              <a:gd name="adj" fmla="val 468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26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648" y="467544"/>
            <a:ext cx="3429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С детства всем говорят, что спорт очень важен для здоровья, я тоже так думаю. Но почему-то всегда находятся отговорки, чтобы не пойти в какую-то секцию: то не хватает времени на уроки, то далеко находится стадион. Но стоит только однажды решиться, и вся жизнь изменится навсегда. Люблю, читать. Участвовать  в  конкурсах. Очень люблю друзей, и провожу с ними  много времени.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86" y="467544"/>
            <a:ext cx="2763687" cy="255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33057" y="3221795"/>
            <a:ext cx="2304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Владислав Фёдоров</a:t>
            </a:r>
            <a:endParaRPr lang="ru-RU" sz="2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05" y="5195759"/>
            <a:ext cx="2808312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332" y="3878017"/>
            <a:ext cx="2722816" cy="22276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873" y="6216065"/>
            <a:ext cx="2801569" cy="2458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ятно 2 7"/>
          <p:cNvSpPr/>
          <p:nvPr/>
        </p:nvSpPr>
        <p:spPr>
          <a:xfrm>
            <a:off x="5943600" y="2307395"/>
            <a:ext cx="914400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ятно 1 8"/>
          <p:cNvSpPr/>
          <p:nvPr/>
        </p:nvSpPr>
        <p:spPr>
          <a:xfrm>
            <a:off x="5943600" y="10344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ятно 1 9"/>
          <p:cNvSpPr/>
          <p:nvPr/>
        </p:nvSpPr>
        <p:spPr>
          <a:xfrm>
            <a:off x="3475857" y="10344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ятно 1 10"/>
          <p:cNvSpPr/>
          <p:nvPr/>
        </p:nvSpPr>
        <p:spPr>
          <a:xfrm>
            <a:off x="3628390" y="2453705"/>
            <a:ext cx="914400" cy="914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929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67544"/>
            <a:ext cx="3012368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2" y="501418"/>
            <a:ext cx="288032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3419871"/>
            <a:ext cx="3012368" cy="2304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52" y="3131840"/>
            <a:ext cx="2880320" cy="2382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82" y="5724128"/>
            <a:ext cx="2863890" cy="2843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032" y="6156176"/>
            <a:ext cx="2592288" cy="241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329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755576"/>
            <a:ext cx="252028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323528"/>
            <a:ext cx="2880320" cy="172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2286000"/>
            <a:ext cx="2880320" cy="1853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5" y="3707904"/>
            <a:ext cx="2629205" cy="2002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068" y="4284737"/>
            <a:ext cx="2880320" cy="1879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" y="6163791"/>
            <a:ext cx="2583161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960" y="6228184"/>
            <a:ext cx="2808312" cy="2443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466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892000"/>
            <a:ext cx="295232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422" y="3105890"/>
            <a:ext cx="2952328" cy="2548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4380263"/>
            <a:ext cx="2731926" cy="2712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38" y="6045646"/>
            <a:ext cx="2808312" cy="23762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722" y="572814"/>
            <a:ext cx="2952328" cy="2198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лнце 4"/>
          <p:cNvSpPr/>
          <p:nvPr/>
        </p:nvSpPr>
        <p:spPr>
          <a:xfrm>
            <a:off x="901358" y="7740352"/>
            <a:ext cx="1951577" cy="1224136"/>
          </a:xfrm>
          <a:prstGeom prst="sun">
            <a:avLst>
              <a:gd name="adj" fmla="val 409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986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16" y="611560"/>
            <a:ext cx="2258820" cy="24482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 rot="10800000" flipV="1">
            <a:off x="591073" y="3113256"/>
            <a:ext cx="2160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Полина </a:t>
            </a:r>
            <a:r>
              <a:rPr lang="ru-RU" sz="2400" dirty="0" err="1" smtClean="0"/>
              <a:t>Ставорко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96952" y="1187624"/>
            <a:ext cx="3429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Я люблю фотографировать природу, и это мое увлечения.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6928201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20" y="3944254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83968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12" y="5442942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720" y="2671505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5442942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745" y="6948264"/>
            <a:ext cx="2286000" cy="1714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2896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187</TotalTime>
  <Words>321</Words>
  <Application>Microsoft Office PowerPoint</Application>
  <PresentationFormat>Экран (4:3)</PresentationFormat>
  <Paragraphs>21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Остин</vt:lpstr>
      <vt:lpstr>Государственное учреждение образования «Ратичская средняя школа»</vt:lpstr>
      <vt:lpstr>Мое «хобби», «увлечения».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Infobel 2012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Мое хобби</dc:title>
  <dc:creator>kompik</dc:creator>
  <cp:lastModifiedBy>Erick</cp:lastModifiedBy>
  <cp:revision>20</cp:revision>
  <cp:lastPrinted>2014-03-18T12:56:06Z</cp:lastPrinted>
  <dcterms:created xsi:type="dcterms:W3CDTF">2014-03-17T12:35:35Z</dcterms:created>
  <dcterms:modified xsi:type="dcterms:W3CDTF">2014-03-31T19:30:03Z</dcterms:modified>
</cp:coreProperties>
</file>